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40" r:id="rId34"/>
    <p:sldId id="341" r:id="rId35"/>
    <p:sldId id="342" r:id="rId36"/>
    <p:sldId id="343" r:id="rId37"/>
    <p:sldId id="314" r:id="rId38"/>
    <p:sldId id="284" r:id="rId39"/>
    <p:sldId id="315" r:id="rId40"/>
    <p:sldId id="298" r:id="rId41"/>
    <p:sldId id="319" r:id="rId42"/>
    <p:sldId id="320" r:id="rId43"/>
    <p:sldId id="318" r:id="rId44"/>
    <p:sldId id="277" r:id="rId45"/>
    <p:sldId id="27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7465" autoAdjust="0"/>
    <p:restoredTop sz="84638" autoAdjust="0"/>
  </p:normalViewPr>
  <p:slideViewPr>
    <p:cSldViewPr snapToGrid="0" snapToObjects="1">
      <p:cViewPr>
        <p:scale>
          <a:sx n="80" d="100"/>
          <a:sy n="80" d="100"/>
        </p:scale>
        <p:origin x="-155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11/28/2014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DangleDongerDingerDunger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</a:t>
            </a:r>
            <a:r>
              <a:rPr lang="en-US" dirty="0" smtClean="0"/>
              <a:t>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</a:t>
            </a:r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Client Required</a:t>
            </a:r>
            <a:endParaRPr lang="en-US" dirty="0" smtClean="0"/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  <a:endParaRPr lang="en-US" dirty="0" smtClean="0"/>
          </a:p>
          <a:p>
            <a:pPr lvl="1"/>
            <a:r>
              <a:rPr lang="en-US" dirty="0" smtClean="0"/>
              <a:t>Updated version for mobile support</a:t>
            </a:r>
            <a:endParaRPr lang="en-US" dirty="0" smtClean="0"/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  <a:endParaRPr lang="en-US" dirty="0" smtClean="0"/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93917" y="247527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>
            <a:off x="4783938" y="2624447"/>
            <a:ext cx="1938138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3082765" y="594161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82768" y="3865773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168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3514525" y="4639817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3777377" y="4638587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082765" y="488581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  <a:endParaRPr lang="en-US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3514521" y="5651140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3777373" y="5649910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043261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  <a:endParaRPr lang="en-US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  <a:endParaRPr lang="en-US" dirty="0" smtClean="0"/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</a:t>
            </a:r>
            <a:r>
              <a:rPr lang="en-US" dirty="0" smtClean="0"/>
              <a:t>Users And Groups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https://fbcdn-sphotos-f-a.akamaihd.net/hphotos-ak-xap1/v/t1.0-9/10501952_10102586705628102_5530542594740443205_n.jpg?oh=024472e06d36774618f6cfdc94e3c6f7&amp;oe=54F506E7&amp;__gda__=1420459442_7e5e4aa4eccdada917bc7d377732e3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457" y="1808336"/>
            <a:ext cx="7703507" cy="4830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9827" y="1668285"/>
            <a:ext cx="2766369" cy="491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21508" name="Picture 4" descr="https://scontent-a-ord.xx.fbcdn.net/hphotos-xap1/v/t1.0-9/10676200_10102586689814792_6730160079215869437_n.jpg?oh=f3cc5f85c0e38c9edaa73f6510cef956&amp;oe=54F390E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42" y="1482085"/>
            <a:ext cx="2988722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pic>
        <p:nvPicPr>
          <p:cNvPr id="17410" name="Picture 2" descr="https://scontent-a-ord.xx.fbcdn.net/hphotos-xfa1/v/t1.0-9/1962777_10102586689824772_5593109245546133677_n.jpg?oh=aa51209c353c6dc411e6de0d4a6750d6&amp;oe=54E7EA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197" y="1657920"/>
            <a:ext cx="2875724" cy="5112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smtClean="0"/>
              <a:t>Laravel Sessions</a:t>
            </a:r>
          </a:p>
          <a:p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r>
              <a:rPr lang="en-US" dirty="0" smtClean="0"/>
              <a:t>Passwords Hashed</a:t>
            </a:r>
          </a:p>
          <a:p>
            <a:r>
              <a:rPr lang="en-US" dirty="0" smtClean="0"/>
              <a:t>API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</a:t>
            </a:r>
            <a:r>
              <a:rPr lang="en-US" dirty="0" smtClean="0"/>
              <a:t>redundancy</a:t>
            </a:r>
            <a:endParaRPr lang="en-US" dirty="0" smtClean="0"/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</a:t>
            </a:r>
            <a:r>
              <a:rPr lang="en-US" dirty="0" smtClean="0"/>
              <a:t>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  <a:endParaRPr lang="en-US" dirty="0" smtClean="0"/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23512</TotalTime>
  <Words>1158</Words>
  <Application>Microsoft Office PowerPoint</Application>
  <PresentationFormat>On-screen Show (4:3)</PresentationFormat>
  <Paragraphs>326</Paragraphs>
  <Slides>45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Groups</vt:lpstr>
      <vt:lpstr>Implementation  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236</cp:revision>
  <dcterms:created xsi:type="dcterms:W3CDTF">2012-10-25T19:38:27Z</dcterms:created>
  <dcterms:modified xsi:type="dcterms:W3CDTF">2014-11-28T16:37:00Z</dcterms:modified>
</cp:coreProperties>
</file>